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60" d="100"/>
          <a:sy n="60" d="100"/>
        </p:scale>
        <p:origin x="53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4FEF-E259-448D-AE82-E1CEA0822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50D08-5F02-4213-BE4D-3B0253709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0E4F8-6D0A-4FCB-86D0-2E148B1A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43FAD-45CB-49A2-8C26-85C45D40A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84A80-ACBA-47D9-9FCC-486EE377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6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C8B9-E7FB-47CC-85CD-759BBCDD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920831-3656-4DD6-8E5B-BF3C8B94A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5290F-876B-40BF-A2D4-0806ADDA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DECCB-293B-4323-BBFD-3D0C80FFA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757ED-DC5A-4AB0-8876-D17AE6647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4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7B1414-8237-4210-9B84-138209FE0D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30C0F-96FA-45EB-9223-FCE1198AF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DAEC7-E2CE-4EA3-B13A-17848A127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70FB7-3543-4E69-95C3-2F7A713CB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7F6FF-BF3F-4E9C-A1F4-B6CDA81B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0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50D2-4B7D-4CFF-9CD8-3DFC3F4BB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63E4F-6D25-4214-B672-9E1677ADE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61C29-4897-49E3-9285-6AE4A06E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2F5FF-E8FA-4A3F-8C4D-2D39F1FEA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A6FD3-AE26-40C2-8A07-F1D73DA0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20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180E-E701-4F26-B45D-D316AF9E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774C8-20CB-4B77-AE86-8383EAF1D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7714B-1F14-49EF-8F90-AB7078F94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EDF43-EBA1-4F53-907D-C1FF3885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DE414-5D92-4930-921F-B1825C15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32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2B0B-3EFF-438F-A834-6C1292F1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ED9C-57B1-4DD5-A515-DBA694ACD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43A5F-9489-46B2-BC0B-836A3C9F6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D0D2B-5C2F-4EBD-B074-4F416B751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4A6AC-9BE4-4308-9914-3CAD7E7F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EB19D-B049-4FD3-BA7E-482A816D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19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245B-D396-420A-935F-DD1ECE23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26EE1-CE43-4338-B152-A43ED2C2B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6325-339C-451C-904A-CADA99F6D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F9D68A-2C72-4412-891A-A4AAB30D5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843443-D84C-4E6D-9D2E-B1C250AB9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5C971-0FCB-4968-9927-FBB1359E5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A90C9-E5CA-4C02-AEF4-CA3BFAAB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68EB2-8E05-4FF2-AF51-C0C38204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19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E4AD-21D4-4CB4-8B1F-77C9EBA7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339534-5D73-49B1-96D4-CBF80CF0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1A79C-42F1-4FC0-8538-F76DCF12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C1008-B917-4292-A530-5F39B503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5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39FA4-40AD-4BDD-8C1F-CE03BD6D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41D74-8B72-41F7-A06D-0140649E1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DCB7-F64B-47F2-8F9E-FC72BD1B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1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803D-D757-4339-A945-A1A0E638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D957D-C04E-4DE9-8F9A-4A4F4A276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2458A-DB68-4397-B275-D7EF60A15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8EC25-CF6A-4975-9D72-B2CB2071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8FDE8-FFD4-48E2-AC0C-A0F3F0FE0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5B3C9-E8F0-4216-8D13-7EDC76718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8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4B8B-A4C6-48CF-9009-8FECCFBA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A954F-7FFF-4F80-9BFD-8605F9B93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0891D-74F0-4612-A984-CA5873009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92A0C-8354-40D0-BFDA-CEE5ABA8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07C22-B9F3-44B5-A504-F9B89DDF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F8472-9798-4B3F-B0E1-324785EF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0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7742E6-4E3C-4E66-8C52-427428E7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1E9DA-8766-4085-8173-86789967E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607D2-1CCE-41F3-9305-A32C99F51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CB27D-D0E1-4862-A178-15954528A17C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30F06-107E-41B8-92F0-F0BD6FBAC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AD324-D163-4C7F-B6E9-13F905A94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6E7D6-B6F7-4BEC-BC37-87F632535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6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F273C0-EA4B-4033-AC20-167FCCAD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0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CD2CD-56CB-4D2F-973B-B6233168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02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08501D-08CC-4A47-BF3E-97F7D721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7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27A88-D6D4-4B6A-9ADB-971221353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381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8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3EF1F-30E4-4CBB-BE2D-3F6A4607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1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A7C6F-50A3-4A73-A66B-EBFFB932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9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F11CF-4E3C-4D43-B140-72502F19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18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E915E-9454-4D54-8F69-57F26ED0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5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4D43A-B517-4227-8A1E-FECCCC177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6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13233-8A02-4626-A31D-6F6F6584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50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92A2E-A0EB-4E73-971A-5C708CE3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0A897-0CAD-42D7-A610-9351389A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41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6A630-A78E-40B8-8EE1-12B41820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20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494DF-1533-4C69-AA20-D24E4B0F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45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43370-60A3-457B-BB08-E96A4AD7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1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A7A9B-3676-416C-8071-79CACBDB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37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E3321-3171-40A8-B706-2C9029C04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70C537-1044-464C-A983-007A22014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55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F21F5-4B89-4BD9-8C91-52A862C9F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18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396A2-132C-4757-B764-FFA69AA1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57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2428C7-F808-4CF1-A594-54089061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3E1C29-A43B-48B0-98B2-554D0760BBD6}"/>
              </a:ext>
            </a:extLst>
          </p:cNvPr>
          <p:cNvSpPr txBox="1"/>
          <p:nvPr/>
        </p:nvSpPr>
        <p:spPr>
          <a:xfrm>
            <a:off x="406400" y="1600200"/>
            <a:ext cx="680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app.swaggerhub.com/</a:t>
            </a:r>
            <a:r>
              <a:rPr lang="en-US" dirty="0" err="1"/>
              <a:t>apis</a:t>
            </a:r>
            <a:r>
              <a:rPr lang="en-US" dirty="0"/>
              <a:t>-docs/</a:t>
            </a:r>
            <a:r>
              <a:rPr lang="en-US" dirty="0" err="1"/>
              <a:t>iomz</a:t>
            </a:r>
            <a:r>
              <a:rPr lang="en-US" dirty="0"/>
              <a:t>/</a:t>
            </a:r>
            <a:r>
              <a:rPr lang="en-US" dirty="0" err="1"/>
              <a:t>leubot</a:t>
            </a:r>
            <a:r>
              <a:rPr lang="en-US" dirty="0"/>
              <a:t>/1.2.1#/user/</a:t>
            </a:r>
            <a:r>
              <a:rPr lang="en-US" dirty="0" err="1"/>
              <a:t>removeUser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3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B0656-0277-474A-84D1-B5A4466D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79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2CD2D-47A8-4598-960E-2F6D3D14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07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665FF-5896-485A-BD19-107B0423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10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06D941-51BD-4A44-9B8D-1CB0121D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68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E12D26-3E79-4C27-AC72-32DD6009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4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CA647-B47C-4A4F-B45A-E8C05625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74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E61939-8E76-4440-995A-BF4D07D3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ABEEA-5A58-4B78-BC6E-9437B70D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40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F6A812-C6F0-4A22-AFFF-C63658C96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02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78A39-11CC-4CC6-AD43-00E063D2D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44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6D949-8ABE-4946-8944-4F2220478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1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ABF77-E169-4F00-A4A4-60094B953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0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BCE62-BC21-4801-ADF5-B08E804A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05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97587-EC6A-4B93-9838-2D371266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58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06655-A911-4DF8-AEF8-3BB41BD4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02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E348D-5B85-4975-BA51-A88451AA2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09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79903-4A51-4360-B345-5F82F096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3948A-BA2F-42DC-80EE-74ECADE9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16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9DDF7-9195-4C07-92CF-4A48D05A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35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71CC56-00AD-4980-A305-18A5078F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57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26E73-8D3E-4B1F-87C4-9B783A3B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02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BC3C3-0118-40F3-957F-022B88146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9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CDCA7-EF33-41FF-875F-810BB306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8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82345-557F-449F-BD7B-0BAE974BB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52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AC544-1DFB-4261-A4D7-15217F867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3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A1D482-B87C-41D6-BF34-79D50BDE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99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7D108F-ACAB-4769-B2F5-A8404588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2AF84-51E8-41A8-98AF-FBA89E7F1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5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15D206-1810-48E2-9EF6-3B720FB6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1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17</Words>
  <Application>Microsoft Office PowerPoint</Application>
  <PresentationFormat>Widescreen</PresentationFormat>
  <Paragraphs>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Aninda</dc:creator>
  <cp:lastModifiedBy>Aninda</cp:lastModifiedBy>
  <cp:revision>5</cp:revision>
  <dcterms:created xsi:type="dcterms:W3CDTF">2020-11-18T17:22:01Z</dcterms:created>
  <dcterms:modified xsi:type="dcterms:W3CDTF">2020-11-18T17:50:28Z</dcterms:modified>
</cp:coreProperties>
</file>